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58" r:id="rId4"/>
    <p:sldId id="261" r:id="rId5"/>
    <p:sldId id="264" r:id="rId6"/>
    <p:sldId id="263" r:id="rId7"/>
    <p:sldId id="269" r:id="rId8"/>
    <p:sldId id="259" r:id="rId9"/>
    <p:sldId id="27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0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1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3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4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6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FF73-62C3-4D4F-BFB8-E1F084CE4882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Essential </a:t>
            </a:r>
            <a:r>
              <a:rPr lang="en-US" dirty="0" smtClean="0"/>
              <a:t>Question: 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Why is historiography important and how can it be used?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63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Conflict or revisionist-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Opposite 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views conflict among groups, classes, race, and gender, etc. as central to the process of 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246745"/>
            <a:ext cx="1977601" cy="30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82" y="2161454"/>
            <a:ext cx="2072868" cy="30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History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Social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Political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Economic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Diplomatic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Military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Constitutional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Marxist / Conflict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Gender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Eurocentric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Afrocentric  </a:t>
            </a:r>
          </a:p>
          <a:p>
            <a:pPr marL="0" indent="0">
              <a:buNone/>
            </a:pPr>
            <a:r>
              <a:rPr lang="en-US" dirty="0" smtClean="0"/>
              <a:t>Environmental Determinism </a:t>
            </a:r>
          </a:p>
        </p:txBody>
      </p:sp>
    </p:spTree>
    <p:extLst>
      <p:ext uri="{BB962C8B-B14F-4D97-AF65-F5344CB8AC3E}">
        <p14:creationId xmlns:p14="http://schemas.microsoft.com/office/powerpoint/2010/main" val="42524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"/>
            <a:ext cx="6400800" cy="58674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b="1" dirty="0"/>
              <a:t>Historiography- the study of how history </a:t>
            </a:r>
            <a:r>
              <a:rPr lang="en-US" b="1" dirty="0" smtClean="0"/>
              <a:t>is written </a:t>
            </a:r>
            <a:r>
              <a:rPr lang="en-US" b="1" dirty="0"/>
              <a:t>&amp; its various perspectives / biases </a:t>
            </a:r>
          </a:p>
        </p:txBody>
      </p:sp>
    </p:spTree>
    <p:extLst>
      <p:ext uri="{BB962C8B-B14F-4D97-AF65-F5344CB8AC3E}">
        <p14:creationId xmlns:p14="http://schemas.microsoft.com/office/powerpoint/2010/main" val="19805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Central idea: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Facts are integral to the study of history, but equally important is the meaning we give historical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29589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1 I Want You Ba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58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Motown Remixed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01 I Want You Back [Z-Trip Remix]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800" y="47244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2" y="17526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VS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8977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1799146" cy="249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4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P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E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R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M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424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I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4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Dominant Schools of Historiography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Consensus or traditional-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Argues that change results from consensus among various groups in society.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Division &amp; class interest, etc. exist but are not central to the process of 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6678CD24-74B9-463C-8050-714AB4A2286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132</Words>
  <Application>Microsoft Office PowerPoint</Application>
  <PresentationFormat>On-screen Show (4:3)</PresentationFormat>
  <Paragraphs>75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Example </vt:lpstr>
      <vt:lpstr>Motown Remixed </vt:lpstr>
      <vt:lpstr>PowerPoint Presentation</vt:lpstr>
      <vt:lpstr>PowerPoint Presentation</vt:lpstr>
      <vt:lpstr>PowerPoint Presentation</vt:lpstr>
      <vt:lpstr>Dominant Schools of Historiography </vt:lpstr>
      <vt:lpstr>PowerPoint Presentation</vt:lpstr>
      <vt:lpstr>2 Examples </vt:lpstr>
      <vt:lpstr>Types of History </vt:lpstr>
    </vt:vector>
  </TitlesOfParts>
  <Company>Manasquan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Bryant, Jason</dc:creator>
  <cp:lastModifiedBy>Bryant, Jason</cp:lastModifiedBy>
  <cp:revision>11</cp:revision>
  <dcterms:created xsi:type="dcterms:W3CDTF">2013-08-28T15:04:07Z</dcterms:created>
  <dcterms:modified xsi:type="dcterms:W3CDTF">2013-09-03T16:21:32Z</dcterms:modified>
</cp:coreProperties>
</file>